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7" r:id="rId2"/>
    <p:sldId id="259" r:id="rId3"/>
    <p:sldId id="260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thanaiselvan Palanisamy" userId="eaa8142d4f5a05cf" providerId="LiveId" clId="{21FF42E0-7895-4ED8-8D56-578FACAA4F74}"/>
    <pc:docChg chg="undo custSel modSld">
      <pc:chgData name="Sinthanaiselvan Palanisamy" userId="eaa8142d4f5a05cf" providerId="LiveId" clId="{21FF42E0-7895-4ED8-8D56-578FACAA4F74}" dt="2026-08-18T09:55:48.232" v="28" actId="22"/>
      <pc:docMkLst>
        <pc:docMk/>
      </pc:docMkLst>
      <pc:sldChg chg="addSp delSp mod">
        <pc:chgData name="Sinthanaiselvan Palanisamy" userId="eaa8142d4f5a05cf" providerId="LiveId" clId="{21FF42E0-7895-4ED8-8D56-578FACAA4F74}" dt="2026-08-18T09:55:37.585" v="26" actId="478"/>
        <pc:sldMkLst>
          <pc:docMk/>
          <pc:sldMk cId="490592978" sldId="259"/>
        </pc:sldMkLst>
        <pc:picChg chg="del">
          <ac:chgData name="Sinthanaiselvan Palanisamy" userId="eaa8142d4f5a05cf" providerId="LiveId" clId="{21FF42E0-7895-4ED8-8D56-578FACAA4F74}" dt="2026-08-18T09:55:37.585" v="26" actId="478"/>
          <ac:picMkLst>
            <pc:docMk/>
            <pc:sldMk cId="490592978" sldId="259"/>
            <ac:picMk id="3" creationId="{24A5BBAF-0953-3A04-5B93-C7C1FEAFB962}"/>
          </ac:picMkLst>
        </pc:picChg>
        <pc:picChg chg="add">
          <ac:chgData name="Sinthanaiselvan Palanisamy" userId="eaa8142d4f5a05cf" providerId="LiveId" clId="{21FF42E0-7895-4ED8-8D56-578FACAA4F74}" dt="2026-08-18T09:55:35.457" v="25" actId="22"/>
          <ac:picMkLst>
            <pc:docMk/>
            <pc:sldMk cId="490592978" sldId="259"/>
            <ac:picMk id="7" creationId="{C339B764-A23C-01C2-43CC-538B4A374ACE}"/>
          </ac:picMkLst>
        </pc:picChg>
      </pc:sldChg>
      <pc:sldChg chg="addSp delSp modSp mod">
        <pc:chgData name="Sinthanaiselvan Palanisamy" userId="eaa8142d4f5a05cf" providerId="LiveId" clId="{21FF42E0-7895-4ED8-8D56-578FACAA4F74}" dt="2026-08-18T09:55:48.232" v="28" actId="22"/>
        <pc:sldMkLst>
          <pc:docMk/>
          <pc:sldMk cId="3994612513" sldId="260"/>
        </pc:sldMkLst>
        <pc:picChg chg="add del mod">
          <ac:chgData name="Sinthanaiselvan Palanisamy" userId="eaa8142d4f5a05cf" providerId="LiveId" clId="{21FF42E0-7895-4ED8-8D56-578FACAA4F74}" dt="2026-08-18T09:55:47.530" v="27" actId="478"/>
          <ac:picMkLst>
            <pc:docMk/>
            <pc:sldMk cId="3994612513" sldId="260"/>
            <ac:picMk id="4" creationId="{6D9430AB-CF68-8C8A-CE7D-6C697FCCD71F}"/>
          </ac:picMkLst>
        </pc:picChg>
        <pc:picChg chg="add">
          <ac:chgData name="Sinthanaiselvan Palanisamy" userId="eaa8142d4f5a05cf" providerId="LiveId" clId="{21FF42E0-7895-4ED8-8D56-578FACAA4F74}" dt="2026-08-18T09:55:48.232" v="28" actId="22"/>
          <ac:picMkLst>
            <pc:docMk/>
            <pc:sldMk cId="3994612513" sldId="260"/>
            <ac:picMk id="6" creationId="{1E35C76D-A305-191E-D130-55FAB9F05C8F}"/>
          </ac:picMkLst>
        </pc:picChg>
      </pc:sldChg>
      <pc:sldChg chg="addSp modSp mod">
        <pc:chgData name="Sinthanaiselvan Palanisamy" userId="eaa8142d4f5a05cf" providerId="LiveId" clId="{21FF42E0-7895-4ED8-8D56-578FACAA4F74}" dt="2026-08-18T09:54:45.378" v="10" actId="1035"/>
        <pc:sldMkLst>
          <pc:docMk/>
          <pc:sldMk cId="2480605197" sldId="261"/>
        </pc:sldMkLst>
        <pc:picChg chg="add mod">
          <ac:chgData name="Sinthanaiselvan Palanisamy" userId="eaa8142d4f5a05cf" providerId="LiveId" clId="{21FF42E0-7895-4ED8-8D56-578FACAA4F74}" dt="2026-08-18T09:54:45.378" v="10" actId="1035"/>
          <ac:picMkLst>
            <pc:docMk/>
            <pc:sldMk cId="2480605197" sldId="261"/>
            <ac:picMk id="5" creationId="{6A3E09DF-0F47-DDC2-F0EA-EE1D9C282465}"/>
          </ac:picMkLst>
        </pc:picChg>
      </pc:sldChg>
      <pc:sldChg chg="addSp mod">
        <pc:chgData name="Sinthanaiselvan Palanisamy" userId="eaa8142d4f5a05cf" providerId="LiveId" clId="{21FF42E0-7895-4ED8-8D56-578FACAA4F74}" dt="2026-08-18T09:54:49.644" v="12" actId="22"/>
        <pc:sldMkLst>
          <pc:docMk/>
          <pc:sldMk cId="3608723067" sldId="262"/>
        </pc:sldMkLst>
        <pc:picChg chg="add">
          <ac:chgData name="Sinthanaiselvan Palanisamy" userId="eaa8142d4f5a05cf" providerId="LiveId" clId="{21FF42E0-7895-4ED8-8D56-578FACAA4F74}" dt="2026-08-18T09:54:49.644" v="12" actId="22"/>
          <ac:picMkLst>
            <pc:docMk/>
            <pc:sldMk cId="3608723067" sldId="262"/>
            <ac:picMk id="5" creationId="{CF4A1104-A74F-67C2-719F-432F4FB0789F}"/>
          </ac:picMkLst>
        </pc:picChg>
      </pc:sldChg>
      <pc:sldChg chg="addSp mod">
        <pc:chgData name="Sinthanaiselvan Palanisamy" userId="eaa8142d4f5a05cf" providerId="LiveId" clId="{21FF42E0-7895-4ED8-8D56-578FACAA4F74}" dt="2026-08-18T09:54:47.610" v="11" actId="22"/>
        <pc:sldMkLst>
          <pc:docMk/>
          <pc:sldMk cId="2757239092" sldId="263"/>
        </pc:sldMkLst>
        <pc:picChg chg="add">
          <ac:chgData name="Sinthanaiselvan Palanisamy" userId="eaa8142d4f5a05cf" providerId="LiveId" clId="{21FF42E0-7895-4ED8-8D56-578FACAA4F74}" dt="2026-08-18T09:54:47.610" v="11" actId="22"/>
          <ac:picMkLst>
            <pc:docMk/>
            <pc:sldMk cId="2757239092" sldId="263"/>
            <ac:picMk id="5" creationId="{E41FFA8F-8AC0-CAB5-48AD-835820755EAD}"/>
          </ac:picMkLst>
        </pc:picChg>
      </pc:sldChg>
      <pc:sldChg chg="addSp mod">
        <pc:chgData name="Sinthanaiselvan Palanisamy" userId="eaa8142d4f5a05cf" providerId="LiveId" clId="{21FF42E0-7895-4ED8-8D56-578FACAA4F74}" dt="2026-08-18T09:54:51.519" v="13" actId="22"/>
        <pc:sldMkLst>
          <pc:docMk/>
          <pc:sldMk cId="3173316738" sldId="264"/>
        </pc:sldMkLst>
        <pc:picChg chg="add">
          <ac:chgData name="Sinthanaiselvan Palanisamy" userId="eaa8142d4f5a05cf" providerId="LiveId" clId="{21FF42E0-7895-4ED8-8D56-578FACAA4F74}" dt="2026-08-18T09:54:51.519" v="13" actId="22"/>
          <ac:picMkLst>
            <pc:docMk/>
            <pc:sldMk cId="3173316738" sldId="264"/>
            <ac:picMk id="5" creationId="{FBBF97A0-C6FA-A71B-93C3-B493D88FAAC5}"/>
          </ac:picMkLst>
        </pc:picChg>
      </pc:sldChg>
      <pc:sldChg chg="addSp mod">
        <pc:chgData name="Sinthanaiselvan Palanisamy" userId="eaa8142d4f5a05cf" providerId="LiveId" clId="{21FF42E0-7895-4ED8-8D56-578FACAA4F74}" dt="2026-08-18T09:54:55.529" v="15" actId="22"/>
        <pc:sldMkLst>
          <pc:docMk/>
          <pc:sldMk cId="1359312463" sldId="265"/>
        </pc:sldMkLst>
        <pc:picChg chg="add">
          <ac:chgData name="Sinthanaiselvan Palanisamy" userId="eaa8142d4f5a05cf" providerId="LiveId" clId="{21FF42E0-7895-4ED8-8D56-578FACAA4F74}" dt="2026-08-18T09:54:55.529" v="15" actId="22"/>
          <ac:picMkLst>
            <pc:docMk/>
            <pc:sldMk cId="1359312463" sldId="265"/>
            <ac:picMk id="4" creationId="{7CD4A697-B37D-E2C0-2EEA-8FF61569708A}"/>
          </ac:picMkLst>
        </pc:picChg>
      </pc:sldChg>
      <pc:sldChg chg="addSp mod">
        <pc:chgData name="Sinthanaiselvan Palanisamy" userId="eaa8142d4f5a05cf" providerId="LiveId" clId="{21FF42E0-7895-4ED8-8D56-578FACAA4F74}" dt="2026-08-18T09:54:54.219" v="14" actId="22"/>
        <pc:sldMkLst>
          <pc:docMk/>
          <pc:sldMk cId="1489671083" sldId="266"/>
        </pc:sldMkLst>
        <pc:picChg chg="add">
          <ac:chgData name="Sinthanaiselvan Palanisamy" userId="eaa8142d4f5a05cf" providerId="LiveId" clId="{21FF42E0-7895-4ED8-8D56-578FACAA4F74}" dt="2026-08-18T09:54:54.219" v="14" actId="22"/>
          <ac:picMkLst>
            <pc:docMk/>
            <pc:sldMk cId="1489671083" sldId="266"/>
            <ac:picMk id="3" creationId="{9BBA5046-E4DB-1659-9309-071D873A1421}"/>
          </ac:picMkLst>
        </pc:picChg>
      </pc:sldChg>
      <pc:sldChg chg="addSp mod">
        <pc:chgData name="Sinthanaiselvan Palanisamy" userId="eaa8142d4f5a05cf" providerId="LiveId" clId="{21FF42E0-7895-4ED8-8D56-578FACAA4F74}" dt="2026-08-18T09:54:57.209" v="16" actId="22"/>
        <pc:sldMkLst>
          <pc:docMk/>
          <pc:sldMk cId="3909946352" sldId="267"/>
        </pc:sldMkLst>
        <pc:picChg chg="add">
          <ac:chgData name="Sinthanaiselvan Palanisamy" userId="eaa8142d4f5a05cf" providerId="LiveId" clId="{21FF42E0-7895-4ED8-8D56-578FACAA4F74}" dt="2026-08-18T09:54:57.209" v="16" actId="22"/>
          <ac:picMkLst>
            <pc:docMk/>
            <pc:sldMk cId="3909946352" sldId="267"/>
            <ac:picMk id="6" creationId="{B61E4F2E-C8E8-1FFA-BA94-1E172C7EA981}"/>
          </ac:picMkLst>
        </pc:picChg>
      </pc:sldChg>
      <pc:sldChg chg="addSp modSp mod">
        <pc:chgData name="Sinthanaiselvan Palanisamy" userId="eaa8142d4f5a05cf" providerId="LiveId" clId="{21FF42E0-7895-4ED8-8D56-578FACAA4F74}" dt="2026-08-18T09:55:15.684" v="23" actId="113"/>
        <pc:sldMkLst>
          <pc:docMk/>
          <pc:sldMk cId="2330744492" sldId="268"/>
        </pc:sldMkLst>
        <pc:spChg chg="mod">
          <ac:chgData name="Sinthanaiselvan Palanisamy" userId="eaa8142d4f5a05cf" providerId="LiveId" clId="{21FF42E0-7895-4ED8-8D56-578FACAA4F74}" dt="2026-08-18T09:55:15.684" v="23" actId="113"/>
          <ac:spMkLst>
            <pc:docMk/>
            <pc:sldMk cId="2330744492" sldId="268"/>
            <ac:spMk id="2" creationId="{006765D7-88E3-2C0C-FDBF-8C53726312A9}"/>
          </ac:spMkLst>
        </pc:spChg>
        <pc:spChg chg="mod">
          <ac:chgData name="Sinthanaiselvan Palanisamy" userId="eaa8142d4f5a05cf" providerId="LiveId" clId="{21FF42E0-7895-4ED8-8D56-578FACAA4F74}" dt="2026-08-18T09:55:06.633" v="20" actId="20577"/>
          <ac:spMkLst>
            <pc:docMk/>
            <pc:sldMk cId="2330744492" sldId="268"/>
            <ac:spMk id="3" creationId="{5B2FFD64-7CF2-A288-100F-3E924D397A04}"/>
          </ac:spMkLst>
        </pc:spChg>
        <pc:picChg chg="add">
          <ac:chgData name="Sinthanaiselvan Palanisamy" userId="eaa8142d4f5a05cf" providerId="LiveId" clId="{21FF42E0-7895-4ED8-8D56-578FACAA4F74}" dt="2026-08-18T09:54:58.333" v="17" actId="22"/>
          <ac:picMkLst>
            <pc:docMk/>
            <pc:sldMk cId="2330744492" sldId="268"/>
            <ac:picMk id="5" creationId="{5DA38E71-05F6-0CB6-538B-6096A7B17611}"/>
          </ac:picMkLst>
        </pc:picChg>
      </pc:sldChg>
      <pc:sldChg chg="addSp mod">
        <pc:chgData name="Sinthanaiselvan Palanisamy" userId="eaa8142d4f5a05cf" providerId="LiveId" clId="{21FF42E0-7895-4ED8-8D56-578FACAA4F74}" dt="2026-08-18T09:55:20.684" v="24" actId="22"/>
        <pc:sldMkLst>
          <pc:docMk/>
          <pc:sldMk cId="813772444" sldId="269"/>
        </pc:sldMkLst>
        <pc:picChg chg="add">
          <ac:chgData name="Sinthanaiselvan Palanisamy" userId="eaa8142d4f5a05cf" providerId="LiveId" clId="{21FF42E0-7895-4ED8-8D56-578FACAA4F74}" dt="2026-08-18T09:55:20.684" v="24" actId="22"/>
          <ac:picMkLst>
            <pc:docMk/>
            <pc:sldMk cId="813772444" sldId="269"/>
            <ac:picMk id="6" creationId="{3C04FE85-8196-0DDB-20ED-DE0E0629F9C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1B5250-0887-4D18-937B-5E12E687EE0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F64C994-B973-43C3-825B-BF8E7E4BAE3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Trebuchet MS" panose="020B0603020202020204" pitchFamily="34" charset="0"/>
            </a:rPr>
            <a:t>Open source (no useage costs) hence accessible to all</a:t>
          </a:r>
          <a:endParaRPr lang="en-US">
            <a:latin typeface="Trebuchet MS" panose="020B0603020202020204" pitchFamily="34" charset="0"/>
          </a:endParaRPr>
        </a:p>
      </dgm:t>
    </dgm:pt>
    <dgm:pt modelId="{9DEE8E0F-21C5-4A16-8B79-3CEF107735CA}" type="parTrans" cxnId="{0CF9C895-68A1-4E9D-A791-26D4F220853A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2DDB8782-6037-4F1A-946D-71F1926AD832}" type="sibTrans" cxnId="{0CF9C895-68A1-4E9D-A791-26D4F220853A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C18FCBF6-4E52-4FDC-A7C2-000339A20BC9}">
      <dgm:prSet/>
      <dgm:spPr/>
      <dgm:t>
        <a:bodyPr/>
        <a:lstStyle/>
        <a:p>
          <a:pPr>
            <a:lnSpc>
              <a:spcPct val="100000"/>
            </a:lnSpc>
          </a:pPr>
          <a:r>
            <a:rPr lang="en-IN">
              <a:latin typeface="Trebuchet MS" panose="020B0603020202020204" pitchFamily="34" charset="0"/>
            </a:rPr>
            <a:t>Multi-platform support: Microsoft Windows, MAC OS, Linux, Server/Cloud</a:t>
          </a:r>
          <a:endParaRPr lang="en-US">
            <a:latin typeface="Trebuchet MS" panose="020B0603020202020204" pitchFamily="34" charset="0"/>
          </a:endParaRPr>
        </a:p>
      </dgm:t>
    </dgm:pt>
    <dgm:pt modelId="{170865D4-87BF-4BAB-B066-EB6AD05802EC}" type="parTrans" cxnId="{07D1151A-9BA7-4389-877B-7F05C529D0A2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CE2172A4-6206-473F-92A9-49B37A596C06}" type="sibTrans" cxnId="{07D1151A-9BA7-4389-877B-7F05C529D0A2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3C1EAE39-2FC4-46F6-AF20-0FC051AFC7A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Trebuchet MS" panose="020B0603020202020204" pitchFamily="34" charset="0"/>
            </a:rPr>
            <a:t>Huge collection of libraries for almost any problems</a:t>
          </a:r>
          <a:endParaRPr lang="en-US">
            <a:latin typeface="Trebuchet MS" panose="020B0603020202020204" pitchFamily="34" charset="0"/>
          </a:endParaRPr>
        </a:p>
      </dgm:t>
    </dgm:pt>
    <dgm:pt modelId="{98710A89-F20F-4187-85A4-087B3A9F119F}" type="parTrans" cxnId="{7DC08DE9-C262-4CFD-9F9D-BF1DB4B81690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7494F95C-A66C-4670-9ECA-A47D99EC5909}" type="sibTrans" cxnId="{7DC08DE9-C262-4CFD-9F9D-BF1DB4B81690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4AACE539-6E61-4AE9-A137-3AE7D40382F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Trebuchet MS" panose="020B0603020202020204" pitchFamily="34" charset="0"/>
            </a:rPr>
            <a:t>User extendable for new or niche problems (user defined functions, packages etc.)</a:t>
          </a:r>
          <a:endParaRPr lang="en-US">
            <a:latin typeface="Trebuchet MS" panose="020B0603020202020204" pitchFamily="34" charset="0"/>
          </a:endParaRPr>
        </a:p>
      </dgm:t>
    </dgm:pt>
    <dgm:pt modelId="{0F952EA8-4792-46EC-B5E9-456A6E822A38}" type="parTrans" cxnId="{493840AA-1C44-4AA1-9B9C-F7E5D4AF66C9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682A1623-B5FE-42F9-A227-38E7D878D1EB}" type="sibTrans" cxnId="{493840AA-1C44-4AA1-9B9C-F7E5D4AF66C9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D1A43F0C-9AE2-4553-ADB0-D203B8D60283}">
      <dgm:prSet/>
      <dgm:spPr/>
      <dgm:t>
        <a:bodyPr/>
        <a:lstStyle/>
        <a:p>
          <a:pPr>
            <a:lnSpc>
              <a:spcPct val="100000"/>
            </a:lnSpc>
          </a:pPr>
          <a:r>
            <a:rPr lang="en-IN">
              <a:latin typeface="Trebuchet MS" panose="020B0603020202020204" pitchFamily="34" charset="0"/>
            </a:rPr>
            <a:t>Easily integrates with other software: RSTAN, Markdown, RCPP, Python, JAGS etc. </a:t>
          </a:r>
          <a:endParaRPr lang="en-US">
            <a:latin typeface="Trebuchet MS" panose="020B0603020202020204" pitchFamily="34" charset="0"/>
          </a:endParaRPr>
        </a:p>
      </dgm:t>
    </dgm:pt>
    <dgm:pt modelId="{97A97EE2-39B1-41C6-A70D-731BDC54BC85}" type="parTrans" cxnId="{3DFD5B2F-4770-42D0-9574-F7F5BC802A96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9C9ADA05-CCB4-41C8-B376-42C790067A66}" type="sibTrans" cxnId="{3DFD5B2F-4770-42D0-9574-F7F5BC802A96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75555F2A-EA2A-4D87-A74F-68CD72CD4E3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latin typeface="Trebuchet MS" panose="020B0603020202020204" pitchFamily="34" charset="0"/>
            </a:rPr>
            <a:t>Large online community and resources hence easy to find solutions, self-learn etc. </a:t>
          </a:r>
          <a:endParaRPr lang="en-US">
            <a:latin typeface="Trebuchet MS" panose="020B0603020202020204" pitchFamily="34" charset="0"/>
          </a:endParaRPr>
        </a:p>
      </dgm:t>
    </dgm:pt>
    <dgm:pt modelId="{27E13A20-6017-425F-90D7-AEF4D0674773}" type="parTrans" cxnId="{0F679814-F537-47F0-8600-3155A7C1B52F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EA387533-25BF-4E81-A189-98191A858E2F}" type="sibTrans" cxnId="{0F679814-F537-47F0-8600-3155A7C1B52F}">
      <dgm:prSet/>
      <dgm:spPr/>
      <dgm:t>
        <a:bodyPr/>
        <a:lstStyle/>
        <a:p>
          <a:endParaRPr lang="en-US">
            <a:latin typeface="Trebuchet MS" panose="020B0603020202020204" pitchFamily="34" charset="0"/>
          </a:endParaRPr>
        </a:p>
      </dgm:t>
    </dgm:pt>
    <dgm:pt modelId="{F75E44CC-9A5A-42BE-8029-6D49EBE29833}" type="pres">
      <dgm:prSet presAssocID="{C71B5250-0887-4D18-937B-5E12E687EE09}" presName="root" presStyleCnt="0">
        <dgm:presLayoutVars>
          <dgm:dir/>
          <dgm:resizeHandles val="exact"/>
        </dgm:presLayoutVars>
      </dgm:prSet>
      <dgm:spPr/>
    </dgm:pt>
    <dgm:pt modelId="{79E65570-60A4-4FC4-888A-87F61FB99E18}" type="pres">
      <dgm:prSet presAssocID="{DF64C994-B973-43C3-825B-BF8E7E4BAE3A}" presName="compNode" presStyleCnt="0"/>
      <dgm:spPr/>
    </dgm:pt>
    <dgm:pt modelId="{C85A2D00-3961-4318-B076-1215126FF6FB}" type="pres">
      <dgm:prSet presAssocID="{DF64C994-B973-43C3-825B-BF8E7E4BAE3A}" presName="bgRect" presStyleLbl="bgShp" presStyleIdx="0" presStyleCnt="6"/>
      <dgm:spPr/>
    </dgm:pt>
    <dgm:pt modelId="{EC87AC43-C0A0-4880-99D8-B158F2F9AB1E}" type="pres">
      <dgm:prSet presAssocID="{DF64C994-B973-43C3-825B-BF8E7E4BAE3A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basket"/>
        </a:ext>
      </dgm:extLst>
    </dgm:pt>
    <dgm:pt modelId="{02FE4E7B-3825-4B0D-8B44-A72A8E8F1085}" type="pres">
      <dgm:prSet presAssocID="{DF64C994-B973-43C3-825B-BF8E7E4BAE3A}" presName="spaceRect" presStyleCnt="0"/>
      <dgm:spPr/>
    </dgm:pt>
    <dgm:pt modelId="{5C0F8FFB-1818-4459-B597-24A9AF919C0D}" type="pres">
      <dgm:prSet presAssocID="{DF64C994-B973-43C3-825B-BF8E7E4BAE3A}" presName="parTx" presStyleLbl="revTx" presStyleIdx="0" presStyleCnt="6">
        <dgm:presLayoutVars>
          <dgm:chMax val="0"/>
          <dgm:chPref val="0"/>
        </dgm:presLayoutVars>
      </dgm:prSet>
      <dgm:spPr/>
    </dgm:pt>
    <dgm:pt modelId="{A155975C-BF18-4222-915C-6444F5DD23A2}" type="pres">
      <dgm:prSet presAssocID="{2DDB8782-6037-4F1A-946D-71F1926AD832}" presName="sibTrans" presStyleCnt="0"/>
      <dgm:spPr/>
    </dgm:pt>
    <dgm:pt modelId="{B60194EA-4581-465A-84B7-C9E53E110562}" type="pres">
      <dgm:prSet presAssocID="{C18FCBF6-4E52-4FDC-A7C2-000339A20BC9}" presName="compNode" presStyleCnt="0"/>
      <dgm:spPr/>
    </dgm:pt>
    <dgm:pt modelId="{909AF14D-86CE-44A0-BDCB-B74A66D10516}" type="pres">
      <dgm:prSet presAssocID="{C18FCBF6-4E52-4FDC-A7C2-000339A20BC9}" presName="bgRect" presStyleLbl="bgShp" presStyleIdx="1" presStyleCnt="6"/>
      <dgm:spPr/>
    </dgm:pt>
    <dgm:pt modelId="{7BF90931-1068-4B4B-966A-7D071E399B08}" type="pres">
      <dgm:prSet presAssocID="{C18FCBF6-4E52-4FDC-A7C2-000339A20BC9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B4B65C94-BDF5-4916-8FF5-FFF13F02D29D}" type="pres">
      <dgm:prSet presAssocID="{C18FCBF6-4E52-4FDC-A7C2-000339A20BC9}" presName="spaceRect" presStyleCnt="0"/>
      <dgm:spPr/>
    </dgm:pt>
    <dgm:pt modelId="{62E09F35-B487-4911-B7E5-4CB59FFC3036}" type="pres">
      <dgm:prSet presAssocID="{C18FCBF6-4E52-4FDC-A7C2-000339A20BC9}" presName="parTx" presStyleLbl="revTx" presStyleIdx="1" presStyleCnt="6">
        <dgm:presLayoutVars>
          <dgm:chMax val="0"/>
          <dgm:chPref val="0"/>
        </dgm:presLayoutVars>
      </dgm:prSet>
      <dgm:spPr/>
    </dgm:pt>
    <dgm:pt modelId="{157080C0-DD08-442E-9D5F-B9E287CB69FF}" type="pres">
      <dgm:prSet presAssocID="{CE2172A4-6206-473F-92A9-49B37A596C06}" presName="sibTrans" presStyleCnt="0"/>
      <dgm:spPr/>
    </dgm:pt>
    <dgm:pt modelId="{D57C2856-5EBC-4287-B2CF-09E96A4BE5EB}" type="pres">
      <dgm:prSet presAssocID="{3C1EAE39-2FC4-46F6-AF20-0FC051AFC7A0}" presName="compNode" presStyleCnt="0"/>
      <dgm:spPr/>
    </dgm:pt>
    <dgm:pt modelId="{6E16CF5A-AFBA-4B57-947A-4137EDAFF3BE}" type="pres">
      <dgm:prSet presAssocID="{3C1EAE39-2FC4-46F6-AF20-0FC051AFC7A0}" presName="bgRect" presStyleLbl="bgShp" presStyleIdx="2" presStyleCnt="6"/>
      <dgm:spPr/>
    </dgm:pt>
    <dgm:pt modelId="{B4C1C817-C442-4373-B427-E4560DE35223}" type="pres">
      <dgm:prSet presAssocID="{3C1EAE39-2FC4-46F6-AF20-0FC051AFC7A0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09F171CA-B335-4724-8C2E-224190A4B7DF}" type="pres">
      <dgm:prSet presAssocID="{3C1EAE39-2FC4-46F6-AF20-0FC051AFC7A0}" presName="spaceRect" presStyleCnt="0"/>
      <dgm:spPr/>
    </dgm:pt>
    <dgm:pt modelId="{0A4A8C99-0DE6-44C2-A684-3394CF535633}" type="pres">
      <dgm:prSet presAssocID="{3C1EAE39-2FC4-46F6-AF20-0FC051AFC7A0}" presName="parTx" presStyleLbl="revTx" presStyleIdx="2" presStyleCnt="6">
        <dgm:presLayoutVars>
          <dgm:chMax val="0"/>
          <dgm:chPref val="0"/>
        </dgm:presLayoutVars>
      </dgm:prSet>
      <dgm:spPr/>
    </dgm:pt>
    <dgm:pt modelId="{0B54489A-217B-47C1-AA77-F323E799FD8B}" type="pres">
      <dgm:prSet presAssocID="{7494F95C-A66C-4670-9ECA-A47D99EC5909}" presName="sibTrans" presStyleCnt="0"/>
      <dgm:spPr/>
    </dgm:pt>
    <dgm:pt modelId="{E563FC19-37FB-4A52-BE66-243097B20E90}" type="pres">
      <dgm:prSet presAssocID="{4AACE539-6E61-4AE9-A137-3AE7D40382F5}" presName="compNode" presStyleCnt="0"/>
      <dgm:spPr/>
    </dgm:pt>
    <dgm:pt modelId="{8EBB8F4E-2908-49D8-B074-3C208BA0B026}" type="pres">
      <dgm:prSet presAssocID="{4AACE539-6E61-4AE9-A137-3AE7D40382F5}" presName="bgRect" presStyleLbl="bgShp" presStyleIdx="3" presStyleCnt="6"/>
      <dgm:spPr/>
    </dgm:pt>
    <dgm:pt modelId="{DDB3B457-B137-47F3-8E58-3495E0DC70C6}" type="pres">
      <dgm:prSet presAssocID="{4AACE539-6E61-4AE9-A137-3AE7D40382F5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2B367F82-254E-4F35-A7CE-3E35C14515B0}" type="pres">
      <dgm:prSet presAssocID="{4AACE539-6E61-4AE9-A137-3AE7D40382F5}" presName="spaceRect" presStyleCnt="0"/>
      <dgm:spPr/>
    </dgm:pt>
    <dgm:pt modelId="{9FEADD70-E873-4AC9-A332-80D9429462EB}" type="pres">
      <dgm:prSet presAssocID="{4AACE539-6E61-4AE9-A137-3AE7D40382F5}" presName="parTx" presStyleLbl="revTx" presStyleIdx="3" presStyleCnt="6">
        <dgm:presLayoutVars>
          <dgm:chMax val="0"/>
          <dgm:chPref val="0"/>
        </dgm:presLayoutVars>
      </dgm:prSet>
      <dgm:spPr/>
    </dgm:pt>
    <dgm:pt modelId="{B4726F15-0A88-4AD8-A637-DDA1BC568A1B}" type="pres">
      <dgm:prSet presAssocID="{682A1623-B5FE-42F9-A227-38E7D878D1EB}" presName="sibTrans" presStyleCnt="0"/>
      <dgm:spPr/>
    </dgm:pt>
    <dgm:pt modelId="{3BBB2B8B-63F7-424E-A2A2-5B321CF55372}" type="pres">
      <dgm:prSet presAssocID="{D1A43F0C-9AE2-4553-ADB0-D203B8D60283}" presName="compNode" presStyleCnt="0"/>
      <dgm:spPr/>
    </dgm:pt>
    <dgm:pt modelId="{AEF5B1F1-BF85-4D3D-BA43-8B03B79F1901}" type="pres">
      <dgm:prSet presAssocID="{D1A43F0C-9AE2-4553-ADB0-D203B8D60283}" presName="bgRect" presStyleLbl="bgShp" presStyleIdx="4" presStyleCnt="6"/>
      <dgm:spPr/>
    </dgm:pt>
    <dgm:pt modelId="{CEE0ACE1-5E12-4701-AF7A-8DF4BD510F69}" type="pres">
      <dgm:prSet presAssocID="{D1A43F0C-9AE2-4553-ADB0-D203B8D60283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C8064C3A-E7EE-4FE2-B062-00DAD7419A42}" type="pres">
      <dgm:prSet presAssocID="{D1A43F0C-9AE2-4553-ADB0-D203B8D60283}" presName="spaceRect" presStyleCnt="0"/>
      <dgm:spPr/>
    </dgm:pt>
    <dgm:pt modelId="{B204508C-3891-4010-A0BF-474A0C5B0458}" type="pres">
      <dgm:prSet presAssocID="{D1A43F0C-9AE2-4553-ADB0-D203B8D60283}" presName="parTx" presStyleLbl="revTx" presStyleIdx="4" presStyleCnt="6">
        <dgm:presLayoutVars>
          <dgm:chMax val="0"/>
          <dgm:chPref val="0"/>
        </dgm:presLayoutVars>
      </dgm:prSet>
      <dgm:spPr/>
    </dgm:pt>
    <dgm:pt modelId="{A3338E81-C0AD-4546-81A4-5B9A8997226A}" type="pres">
      <dgm:prSet presAssocID="{9C9ADA05-CCB4-41C8-B376-42C790067A66}" presName="sibTrans" presStyleCnt="0"/>
      <dgm:spPr/>
    </dgm:pt>
    <dgm:pt modelId="{A65F5F2C-3CD0-4A89-9590-EBC226378869}" type="pres">
      <dgm:prSet presAssocID="{75555F2A-EA2A-4D87-A74F-68CD72CD4E3F}" presName="compNode" presStyleCnt="0"/>
      <dgm:spPr/>
    </dgm:pt>
    <dgm:pt modelId="{3B8B1736-2959-49D7-A00B-9C2CF9E3F027}" type="pres">
      <dgm:prSet presAssocID="{75555F2A-EA2A-4D87-A74F-68CD72CD4E3F}" presName="bgRect" presStyleLbl="bgShp" presStyleIdx="5" presStyleCnt="6"/>
      <dgm:spPr/>
    </dgm:pt>
    <dgm:pt modelId="{0CD99695-325E-4CE1-83B3-A751EFD5129C}" type="pres">
      <dgm:prSet presAssocID="{75555F2A-EA2A-4D87-A74F-68CD72CD4E3F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7DBBDC4E-1DC8-46E0-A940-533252E2C5D2}" type="pres">
      <dgm:prSet presAssocID="{75555F2A-EA2A-4D87-A74F-68CD72CD4E3F}" presName="spaceRect" presStyleCnt="0"/>
      <dgm:spPr/>
    </dgm:pt>
    <dgm:pt modelId="{053EC26A-5A26-40D3-91BD-93318DEA8124}" type="pres">
      <dgm:prSet presAssocID="{75555F2A-EA2A-4D87-A74F-68CD72CD4E3F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0F679814-F537-47F0-8600-3155A7C1B52F}" srcId="{C71B5250-0887-4D18-937B-5E12E687EE09}" destId="{75555F2A-EA2A-4D87-A74F-68CD72CD4E3F}" srcOrd="5" destOrd="0" parTransId="{27E13A20-6017-425F-90D7-AEF4D0674773}" sibTransId="{EA387533-25BF-4E81-A189-98191A858E2F}"/>
    <dgm:cxn modelId="{07D1151A-9BA7-4389-877B-7F05C529D0A2}" srcId="{C71B5250-0887-4D18-937B-5E12E687EE09}" destId="{C18FCBF6-4E52-4FDC-A7C2-000339A20BC9}" srcOrd="1" destOrd="0" parTransId="{170865D4-87BF-4BAB-B066-EB6AD05802EC}" sibTransId="{CE2172A4-6206-473F-92A9-49B37A596C06}"/>
    <dgm:cxn modelId="{3DFD5B2F-4770-42D0-9574-F7F5BC802A96}" srcId="{C71B5250-0887-4D18-937B-5E12E687EE09}" destId="{D1A43F0C-9AE2-4553-ADB0-D203B8D60283}" srcOrd="4" destOrd="0" parTransId="{97A97EE2-39B1-41C6-A70D-731BDC54BC85}" sibTransId="{9C9ADA05-CCB4-41C8-B376-42C790067A66}"/>
    <dgm:cxn modelId="{BB34FE68-917A-4042-ADF0-31BA3974C7AF}" type="presOf" srcId="{D1A43F0C-9AE2-4553-ADB0-D203B8D60283}" destId="{B204508C-3891-4010-A0BF-474A0C5B0458}" srcOrd="0" destOrd="0" presId="urn:microsoft.com/office/officeart/2018/2/layout/IconVerticalSolidList"/>
    <dgm:cxn modelId="{FBEB214B-0D70-46B2-A966-80D3ABBCD414}" type="presOf" srcId="{4AACE539-6E61-4AE9-A137-3AE7D40382F5}" destId="{9FEADD70-E873-4AC9-A332-80D9429462EB}" srcOrd="0" destOrd="0" presId="urn:microsoft.com/office/officeart/2018/2/layout/IconVerticalSolidList"/>
    <dgm:cxn modelId="{5D0AB178-C5CD-40CC-9F50-260A7D57536F}" type="presOf" srcId="{3C1EAE39-2FC4-46F6-AF20-0FC051AFC7A0}" destId="{0A4A8C99-0DE6-44C2-A684-3394CF535633}" srcOrd="0" destOrd="0" presId="urn:microsoft.com/office/officeart/2018/2/layout/IconVerticalSolidList"/>
    <dgm:cxn modelId="{4903DA8D-A3BB-474C-BF1D-2BD8BF9EC4F5}" type="presOf" srcId="{C18FCBF6-4E52-4FDC-A7C2-000339A20BC9}" destId="{62E09F35-B487-4911-B7E5-4CB59FFC3036}" srcOrd="0" destOrd="0" presId="urn:microsoft.com/office/officeart/2018/2/layout/IconVerticalSolidList"/>
    <dgm:cxn modelId="{0CF9C895-68A1-4E9D-A791-26D4F220853A}" srcId="{C71B5250-0887-4D18-937B-5E12E687EE09}" destId="{DF64C994-B973-43C3-825B-BF8E7E4BAE3A}" srcOrd="0" destOrd="0" parTransId="{9DEE8E0F-21C5-4A16-8B79-3CEF107735CA}" sibTransId="{2DDB8782-6037-4F1A-946D-71F1926AD832}"/>
    <dgm:cxn modelId="{493840AA-1C44-4AA1-9B9C-F7E5D4AF66C9}" srcId="{C71B5250-0887-4D18-937B-5E12E687EE09}" destId="{4AACE539-6E61-4AE9-A137-3AE7D40382F5}" srcOrd="3" destOrd="0" parTransId="{0F952EA8-4792-46EC-B5E9-456A6E822A38}" sibTransId="{682A1623-B5FE-42F9-A227-38E7D878D1EB}"/>
    <dgm:cxn modelId="{B6456DB0-0ABC-4F9D-A31B-9F091CB6134E}" type="presOf" srcId="{C71B5250-0887-4D18-937B-5E12E687EE09}" destId="{F75E44CC-9A5A-42BE-8029-6D49EBE29833}" srcOrd="0" destOrd="0" presId="urn:microsoft.com/office/officeart/2018/2/layout/IconVerticalSolidList"/>
    <dgm:cxn modelId="{846F06BC-6B58-498F-BFDE-ED9F2D899D70}" type="presOf" srcId="{DF64C994-B973-43C3-825B-BF8E7E4BAE3A}" destId="{5C0F8FFB-1818-4459-B597-24A9AF919C0D}" srcOrd="0" destOrd="0" presId="urn:microsoft.com/office/officeart/2018/2/layout/IconVerticalSolidList"/>
    <dgm:cxn modelId="{7DC08DE9-C262-4CFD-9F9D-BF1DB4B81690}" srcId="{C71B5250-0887-4D18-937B-5E12E687EE09}" destId="{3C1EAE39-2FC4-46F6-AF20-0FC051AFC7A0}" srcOrd="2" destOrd="0" parTransId="{98710A89-F20F-4187-85A4-087B3A9F119F}" sibTransId="{7494F95C-A66C-4670-9ECA-A47D99EC5909}"/>
    <dgm:cxn modelId="{86DBEEEA-1F81-4BDC-AF43-1D05AE4AFEC5}" type="presOf" srcId="{75555F2A-EA2A-4D87-A74F-68CD72CD4E3F}" destId="{053EC26A-5A26-40D3-91BD-93318DEA8124}" srcOrd="0" destOrd="0" presId="urn:microsoft.com/office/officeart/2018/2/layout/IconVerticalSolidList"/>
    <dgm:cxn modelId="{48D39B85-B2B6-4CB2-BF8D-29C8D2FD6829}" type="presParOf" srcId="{F75E44CC-9A5A-42BE-8029-6D49EBE29833}" destId="{79E65570-60A4-4FC4-888A-87F61FB99E18}" srcOrd="0" destOrd="0" presId="urn:microsoft.com/office/officeart/2018/2/layout/IconVerticalSolidList"/>
    <dgm:cxn modelId="{8E780022-8FCC-41B1-A0CF-BD18A3E1F6C0}" type="presParOf" srcId="{79E65570-60A4-4FC4-888A-87F61FB99E18}" destId="{C85A2D00-3961-4318-B076-1215126FF6FB}" srcOrd="0" destOrd="0" presId="urn:microsoft.com/office/officeart/2018/2/layout/IconVerticalSolidList"/>
    <dgm:cxn modelId="{08AFAF83-128F-4213-8702-C38919B9E4BB}" type="presParOf" srcId="{79E65570-60A4-4FC4-888A-87F61FB99E18}" destId="{EC87AC43-C0A0-4880-99D8-B158F2F9AB1E}" srcOrd="1" destOrd="0" presId="urn:microsoft.com/office/officeart/2018/2/layout/IconVerticalSolidList"/>
    <dgm:cxn modelId="{D26FB199-EEB0-4592-B190-6CACC221D386}" type="presParOf" srcId="{79E65570-60A4-4FC4-888A-87F61FB99E18}" destId="{02FE4E7B-3825-4B0D-8B44-A72A8E8F1085}" srcOrd="2" destOrd="0" presId="urn:microsoft.com/office/officeart/2018/2/layout/IconVerticalSolidList"/>
    <dgm:cxn modelId="{4549F96D-771B-40CB-818F-209B8B60E846}" type="presParOf" srcId="{79E65570-60A4-4FC4-888A-87F61FB99E18}" destId="{5C0F8FFB-1818-4459-B597-24A9AF919C0D}" srcOrd="3" destOrd="0" presId="urn:microsoft.com/office/officeart/2018/2/layout/IconVerticalSolidList"/>
    <dgm:cxn modelId="{6BA44DF5-78B1-41DD-9858-F3764DEEA1B5}" type="presParOf" srcId="{F75E44CC-9A5A-42BE-8029-6D49EBE29833}" destId="{A155975C-BF18-4222-915C-6444F5DD23A2}" srcOrd="1" destOrd="0" presId="urn:microsoft.com/office/officeart/2018/2/layout/IconVerticalSolidList"/>
    <dgm:cxn modelId="{292B58CA-3BD8-4D3E-9ED8-4E6CB1CC0220}" type="presParOf" srcId="{F75E44CC-9A5A-42BE-8029-6D49EBE29833}" destId="{B60194EA-4581-465A-84B7-C9E53E110562}" srcOrd="2" destOrd="0" presId="urn:microsoft.com/office/officeart/2018/2/layout/IconVerticalSolidList"/>
    <dgm:cxn modelId="{704185C7-52F7-4F73-9364-C9330C576903}" type="presParOf" srcId="{B60194EA-4581-465A-84B7-C9E53E110562}" destId="{909AF14D-86CE-44A0-BDCB-B74A66D10516}" srcOrd="0" destOrd="0" presId="urn:microsoft.com/office/officeart/2018/2/layout/IconVerticalSolidList"/>
    <dgm:cxn modelId="{60969312-F876-49AB-B5D4-054873893A66}" type="presParOf" srcId="{B60194EA-4581-465A-84B7-C9E53E110562}" destId="{7BF90931-1068-4B4B-966A-7D071E399B08}" srcOrd="1" destOrd="0" presId="urn:microsoft.com/office/officeart/2018/2/layout/IconVerticalSolidList"/>
    <dgm:cxn modelId="{4D3B0915-8811-46CE-A127-FDFE17E8A8C2}" type="presParOf" srcId="{B60194EA-4581-465A-84B7-C9E53E110562}" destId="{B4B65C94-BDF5-4916-8FF5-FFF13F02D29D}" srcOrd="2" destOrd="0" presId="urn:microsoft.com/office/officeart/2018/2/layout/IconVerticalSolidList"/>
    <dgm:cxn modelId="{5DB83FE1-873B-49D8-8D98-C279909B4F55}" type="presParOf" srcId="{B60194EA-4581-465A-84B7-C9E53E110562}" destId="{62E09F35-B487-4911-B7E5-4CB59FFC3036}" srcOrd="3" destOrd="0" presId="urn:microsoft.com/office/officeart/2018/2/layout/IconVerticalSolidList"/>
    <dgm:cxn modelId="{64EC9BA2-04C3-478B-98DD-B9DEB391B0ED}" type="presParOf" srcId="{F75E44CC-9A5A-42BE-8029-6D49EBE29833}" destId="{157080C0-DD08-442E-9D5F-B9E287CB69FF}" srcOrd="3" destOrd="0" presId="urn:microsoft.com/office/officeart/2018/2/layout/IconVerticalSolidList"/>
    <dgm:cxn modelId="{3B2199E2-1590-4ACE-AAB0-A62EEEA5A188}" type="presParOf" srcId="{F75E44CC-9A5A-42BE-8029-6D49EBE29833}" destId="{D57C2856-5EBC-4287-B2CF-09E96A4BE5EB}" srcOrd="4" destOrd="0" presId="urn:microsoft.com/office/officeart/2018/2/layout/IconVerticalSolidList"/>
    <dgm:cxn modelId="{AF6A0739-96AA-4F24-BEEA-C624C42B97E6}" type="presParOf" srcId="{D57C2856-5EBC-4287-B2CF-09E96A4BE5EB}" destId="{6E16CF5A-AFBA-4B57-947A-4137EDAFF3BE}" srcOrd="0" destOrd="0" presId="urn:microsoft.com/office/officeart/2018/2/layout/IconVerticalSolidList"/>
    <dgm:cxn modelId="{2DB6A7B1-EB56-4447-BE85-D90C33E51428}" type="presParOf" srcId="{D57C2856-5EBC-4287-B2CF-09E96A4BE5EB}" destId="{B4C1C817-C442-4373-B427-E4560DE35223}" srcOrd="1" destOrd="0" presId="urn:microsoft.com/office/officeart/2018/2/layout/IconVerticalSolidList"/>
    <dgm:cxn modelId="{4CFF7E7E-F393-4076-88D2-24CA155A2C9C}" type="presParOf" srcId="{D57C2856-5EBC-4287-B2CF-09E96A4BE5EB}" destId="{09F171CA-B335-4724-8C2E-224190A4B7DF}" srcOrd="2" destOrd="0" presId="urn:microsoft.com/office/officeart/2018/2/layout/IconVerticalSolidList"/>
    <dgm:cxn modelId="{E411CEDF-A60F-4D9A-AA01-E457815F3EB7}" type="presParOf" srcId="{D57C2856-5EBC-4287-B2CF-09E96A4BE5EB}" destId="{0A4A8C99-0DE6-44C2-A684-3394CF535633}" srcOrd="3" destOrd="0" presId="urn:microsoft.com/office/officeart/2018/2/layout/IconVerticalSolidList"/>
    <dgm:cxn modelId="{C3AC6A75-687C-485F-AA4F-4B5DB6DF1A0A}" type="presParOf" srcId="{F75E44CC-9A5A-42BE-8029-6D49EBE29833}" destId="{0B54489A-217B-47C1-AA77-F323E799FD8B}" srcOrd="5" destOrd="0" presId="urn:microsoft.com/office/officeart/2018/2/layout/IconVerticalSolidList"/>
    <dgm:cxn modelId="{4A341844-7965-4A03-A421-3BBA8A0C00A4}" type="presParOf" srcId="{F75E44CC-9A5A-42BE-8029-6D49EBE29833}" destId="{E563FC19-37FB-4A52-BE66-243097B20E90}" srcOrd="6" destOrd="0" presId="urn:microsoft.com/office/officeart/2018/2/layout/IconVerticalSolidList"/>
    <dgm:cxn modelId="{1C469B34-AFA2-4DCF-8B0E-0F950070F12C}" type="presParOf" srcId="{E563FC19-37FB-4A52-BE66-243097B20E90}" destId="{8EBB8F4E-2908-49D8-B074-3C208BA0B026}" srcOrd="0" destOrd="0" presId="urn:microsoft.com/office/officeart/2018/2/layout/IconVerticalSolidList"/>
    <dgm:cxn modelId="{A5672CE8-DC0D-4D9F-AC7D-F510D0EBDFC6}" type="presParOf" srcId="{E563FC19-37FB-4A52-BE66-243097B20E90}" destId="{DDB3B457-B137-47F3-8E58-3495E0DC70C6}" srcOrd="1" destOrd="0" presId="urn:microsoft.com/office/officeart/2018/2/layout/IconVerticalSolidList"/>
    <dgm:cxn modelId="{E170071F-7E83-40AF-ABF3-1A0BB4F86D25}" type="presParOf" srcId="{E563FC19-37FB-4A52-BE66-243097B20E90}" destId="{2B367F82-254E-4F35-A7CE-3E35C14515B0}" srcOrd="2" destOrd="0" presId="urn:microsoft.com/office/officeart/2018/2/layout/IconVerticalSolidList"/>
    <dgm:cxn modelId="{B4E1117F-A092-4756-9C56-7FDD6CD712DA}" type="presParOf" srcId="{E563FC19-37FB-4A52-BE66-243097B20E90}" destId="{9FEADD70-E873-4AC9-A332-80D9429462EB}" srcOrd="3" destOrd="0" presId="urn:microsoft.com/office/officeart/2018/2/layout/IconVerticalSolidList"/>
    <dgm:cxn modelId="{F13D28C0-BE58-48CF-A0FA-4A1BDAFD0D0D}" type="presParOf" srcId="{F75E44CC-9A5A-42BE-8029-6D49EBE29833}" destId="{B4726F15-0A88-4AD8-A637-DDA1BC568A1B}" srcOrd="7" destOrd="0" presId="urn:microsoft.com/office/officeart/2018/2/layout/IconVerticalSolidList"/>
    <dgm:cxn modelId="{E4201611-97DE-4909-A832-B5CE64236248}" type="presParOf" srcId="{F75E44CC-9A5A-42BE-8029-6D49EBE29833}" destId="{3BBB2B8B-63F7-424E-A2A2-5B321CF55372}" srcOrd="8" destOrd="0" presId="urn:microsoft.com/office/officeart/2018/2/layout/IconVerticalSolidList"/>
    <dgm:cxn modelId="{239A892D-1D27-4625-AB86-2B20F6FBF021}" type="presParOf" srcId="{3BBB2B8B-63F7-424E-A2A2-5B321CF55372}" destId="{AEF5B1F1-BF85-4D3D-BA43-8B03B79F1901}" srcOrd="0" destOrd="0" presId="urn:microsoft.com/office/officeart/2018/2/layout/IconVerticalSolidList"/>
    <dgm:cxn modelId="{B0AF0795-90C8-4EB4-978A-AC9280F2E05B}" type="presParOf" srcId="{3BBB2B8B-63F7-424E-A2A2-5B321CF55372}" destId="{CEE0ACE1-5E12-4701-AF7A-8DF4BD510F69}" srcOrd="1" destOrd="0" presId="urn:microsoft.com/office/officeart/2018/2/layout/IconVerticalSolidList"/>
    <dgm:cxn modelId="{E59E3D45-4B85-4D0F-BD22-FDDAFC91B867}" type="presParOf" srcId="{3BBB2B8B-63F7-424E-A2A2-5B321CF55372}" destId="{C8064C3A-E7EE-4FE2-B062-00DAD7419A42}" srcOrd="2" destOrd="0" presId="urn:microsoft.com/office/officeart/2018/2/layout/IconVerticalSolidList"/>
    <dgm:cxn modelId="{8AD177BA-E60C-4BC3-97F7-081FCCF630EB}" type="presParOf" srcId="{3BBB2B8B-63F7-424E-A2A2-5B321CF55372}" destId="{B204508C-3891-4010-A0BF-474A0C5B0458}" srcOrd="3" destOrd="0" presId="urn:microsoft.com/office/officeart/2018/2/layout/IconVerticalSolidList"/>
    <dgm:cxn modelId="{A87AA600-85DC-4A44-B859-D89AF7E4BA8E}" type="presParOf" srcId="{F75E44CC-9A5A-42BE-8029-6D49EBE29833}" destId="{A3338E81-C0AD-4546-81A4-5B9A8997226A}" srcOrd="9" destOrd="0" presId="urn:microsoft.com/office/officeart/2018/2/layout/IconVerticalSolidList"/>
    <dgm:cxn modelId="{A4AE614C-B43E-49E4-A033-117F5E7963C8}" type="presParOf" srcId="{F75E44CC-9A5A-42BE-8029-6D49EBE29833}" destId="{A65F5F2C-3CD0-4A89-9590-EBC226378869}" srcOrd="10" destOrd="0" presId="urn:microsoft.com/office/officeart/2018/2/layout/IconVerticalSolidList"/>
    <dgm:cxn modelId="{9D05D339-E422-40B3-B1A6-5582965D79ED}" type="presParOf" srcId="{A65F5F2C-3CD0-4A89-9590-EBC226378869}" destId="{3B8B1736-2959-49D7-A00B-9C2CF9E3F027}" srcOrd="0" destOrd="0" presId="urn:microsoft.com/office/officeart/2018/2/layout/IconVerticalSolidList"/>
    <dgm:cxn modelId="{EC15A7D4-A68B-4EA3-A7E5-0A108EED50BD}" type="presParOf" srcId="{A65F5F2C-3CD0-4A89-9590-EBC226378869}" destId="{0CD99695-325E-4CE1-83B3-A751EFD5129C}" srcOrd="1" destOrd="0" presId="urn:microsoft.com/office/officeart/2018/2/layout/IconVerticalSolidList"/>
    <dgm:cxn modelId="{9AEA5C93-B7EE-4B02-9029-6CCF818BEEA2}" type="presParOf" srcId="{A65F5F2C-3CD0-4A89-9590-EBC226378869}" destId="{7DBBDC4E-1DC8-46E0-A940-533252E2C5D2}" srcOrd="2" destOrd="0" presId="urn:microsoft.com/office/officeart/2018/2/layout/IconVerticalSolidList"/>
    <dgm:cxn modelId="{492F1E92-03A8-48AE-8A3E-FA769CD133F4}" type="presParOf" srcId="{A65F5F2C-3CD0-4A89-9590-EBC226378869}" destId="{053EC26A-5A26-40D3-91BD-93318DEA812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2E9D5C-CF8A-4780-A37D-AD31FD66A60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F6B6B4-9F93-4711-A747-33AE5EEACAD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IN" dirty="0">
              <a:latin typeface="Trebuchet MS" panose="020B0603020202020204" pitchFamily="34" charset="0"/>
            </a:rPr>
            <a:t>Numeric/Integer</a:t>
          </a:r>
          <a:endParaRPr lang="en-US" dirty="0">
            <a:latin typeface="Trebuchet MS" panose="020B0603020202020204" pitchFamily="34" charset="0"/>
          </a:endParaRPr>
        </a:p>
      </dgm:t>
    </dgm:pt>
    <dgm:pt modelId="{68CFAE0F-D3E3-46E9-A164-18F5859FB477}" type="parTrans" cxnId="{B529531A-6D7E-4E1E-8BE1-6EFCA979E3F3}">
      <dgm:prSet/>
      <dgm:spPr/>
      <dgm:t>
        <a:bodyPr/>
        <a:lstStyle/>
        <a:p>
          <a:endParaRPr lang="en-US"/>
        </a:p>
      </dgm:t>
    </dgm:pt>
    <dgm:pt modelId="{1F973FA3-3F8E-46E8-B759-E53A61162C62}" type="sibTrans" cxnId="{B529531A-6D7E-4E1E-8BE1-6EFCA979E3F3}">
      <dgm:prSet/>
      <dgm:spPr/>
      <dgm:t>
        <a:bodyPr/>
        <a:lstStyle/>
        <a:p>
          <a:endParaRPr lang="en-US"/>
        </a:p>
      </dgm:t>
    </dgm:pt>
    <dgm:pt modelId="{A56B8150-874D-47EC-82B1-94B12915806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IN" dirty="0">
              <a:latin typeface="Trebuchet MS" panose="020B0603020202020204" pitchFamily="34" charset="0"/>
            </a:rPr>
            <a:t>Character </a:t>
          </a:r>
          <a:endParaRPr lang="en-US" dirty="0">
            <a:latin typeface="Trebuchet MS" panose="020B0603020202020204" pitchFamily="34" charset="0"/>
          </a:endParaRPr>
        </a:p>
      </dgm:t>
    </dgm:pt>
    <dgm:pt modelId="{45845264-FBB6-473A-8908-799D9AD825FD}" type="parTrans" cxnId="{A42683C7-33FE-4F03-9C23-2C34DBE6248C}">
      <dgm:prSet/>
      <dgm:spPr/>
      <dgm:t>
        <a:bodyPr/>
        <a:lstStyle/>
        <a:p>
          <a:endParaRPr lang="en-US"/>
        </a:p>
      </dgm:t>
    </dgm:pt>
    <dgm:pt modelId="{8FA2FAC8-F62C-4241-89EA-950C87F0234D}" type="sibTrans" cxnId="{A42683C7-33FE-4F03-9C23-2C34DBE6248C}">
      <dgm:prSet/>
      <dgm:spPr/>
      <dgm:t>
        <a:bodyPr/>
        <a:lstStyle/>
        <a:p>
          <a:endParaRPr lang="en-US"/>
        </a:p>
      </dgm:t>
    </dgm:pt>
    <dgm:pt modelId="{981AB13A-E83F-4208-BB3F-F75B7E39744C}" type="pres">
      <dgm:prSet presAssocID="{902E9D5C-CF8A-4780-A37D-AD31FD66A60C}" presName="root" presStyleCnt="0">
        <dgm:presLayoutVars>
          <dgm:dir/>
          <dgm:resizeHandles val="exact"/>
        </dgm:presLayoutVars>
      </dgm:prSet>
      <dgm:spPr/>
    </dgm:pt>
    <dgm:pt modelId="{892EB19A-D8CF-4601-A1C6-BA77C677C21D}" type="pres">
      <dgm:prSet presAssocID="{41F6B6B4-9F93-4711-A747-33AE5EEACADC}" presName="compNode" presStyleCnt="0"/>
      <dgm:spPr/>
    </dgm:pt>
    <dgm:pt modelId="{345DA799-501E-417D-9B6C-5C58CDFE3446}" type="pres">
      <dgm:prSet presAssocID="{41F6B6B4-9F93-4711-A747-33AE5EEACADC}" presName="iconBgRect" presStyleLbl="bgShp" presStyleIdx="0" presStyleCnt="2"/>
      <dgm:spPr/>
    </dgm:pt>
    <dgm:pt modelId="{9AD0CD20-3747-474F-9430-9F57A5B8C30B}" type="pres">
      <dgm:prSet presAssocID="{41F6B6B4-9F93-4711-A747-33AE5EEACAD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FA1C99AC-EEDC-4C12-9BCC-F9948FF2D0BB}" type="pres">
      <dgm:prSet presAssocID="{41F6B6B4-9F93-4711-A747-33AE5EEACADC}" presName="spaceRect" presStyleCnt="0"/>
      <dgm:spPr/>
    </dgm:pt>
    <dgm:pt modelId="{5699C354-AF5E-4437-BE44-4367AA1560FB}" type="pres">
      <dgm:prSet presAssocID="{41F6B6B4-9F93-4711-A747-33AE5EEACADC}" presName="textRect" presStyleLbl="revTx" presStyleIdx="0" presStyleCnt="2">
        <dgm:presLayoutVars>
          <dgm:chMax val="1"/>
          <dgm:chPref val="1"/>
        </dgm:presLayoutVars>
      </dgm:prSet>
      <dgm:spPr/>
    </dgm:pt>
    <dgm:pt modelId="{1D6CC660-4360-4E8C-9DCE-255014A27213}" type="pres">
      <dgm:prSet presAssocID="{1F973FA3-3F8E-46E8-B759-E53A61162C62}" presName="sibTrans" presStyleCnt="0"/>
      <dgm:spPr/>
    </dgm:pt>
    <dgm:pt modelId="{47C683E6-0161-46D3-95A1-5EE548B1763A}" type="pres">
      <dgm:prSet presAssocID="{A56B8150-874D-47EC-82B1-94B12915806C}" presName="compNode" presStyleCnt="0"/>
      <dgm:spPr/>
    </dgm:pt>
    <dgm:pt modelId="{60EAC23D-021E-4DF0-A776-06CBAE99D932}" type="pres">
      <dgm:prSet presAssocID="{A56B8150-874D-47EC-82B1-94B12915806C}" presName="iconBgRect" presStyleLbl="bgShp" presStyleIdx="1" presStyleCnt="2"/>
      <dgm:spPr/>
    </dgm:pt>
    <dgm:pt modelId="{726EF33B-D45F-4767-B07E-2876DA04574E}" type="pres">
      <dgm:prSet presAssocID="{A56B8150-874D-47EC-82B1-94B12915806C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et"/>
        </a:ext>
      </dgm:extLst>
    </dgm:pt>
    <dgm:pt modelId="{2C9E9814-3EDF-48B3-AA6B-3451BA551D10}" type="pres">
      <dgm:prSet presAssocID="{A56B8150-874D-47EC-82B1-94B12915806C}" presName="spaceRect" presStyleCnt="0"/>
      <dgm:spPr/>
    </dgm:pt>
    <dgm:pt modelId="{21A82A6E-2E4D-4247-8C17-22D16813A56B}" type="pres">
      <dgm:prSet presAssocID="{A56B8150-874D-47EC-82B1-94B12915806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529531A-6D7E-4E1E-8BE1-6EFCA979E3F3}" srcId="{902E9D5C-CF8A-4780-A37D-AD31FD66A60C}" destId="{41F6B6B4-9F93-4711-A747-33AE5EEACADC}" srcOrd="0" destOrd="0" parTransId="{68CFAE0F-D3E3-46E9-A164-18F5859FB477}" sibTransId="{1F973FA3-3F8E-46E8-B759-E53A61162C62}"/>
    <dgm:cxn modelId="{A42683C7-33FE-4F03-9C23-2C34DBE6248C}" srcId="{902E9D5C-CF8A-4780-A37D-AD31FD66A60C}" destId="{A56B8150-874D-47EC-82B1-94B12915806C}" srcOrd="1" destOrd="0" parTransId="{45845264-FBB6-473A-8908-799D9AD825FD}" sibTransId="{8FA2FAC8-F62C-4241-89EA-950C87F0234D}"/>
    <dgm:cxn modelId="{F7C0F9E3-6484-4B87-A970-4910986D8B98}" type="presOf" srcId="{902E9D5C-CF8A-4780-A37D-AD31FD66A60C}" destId="{981AB13A-E83F-4208-BB3F-F75B7E39744C}" srcOrd="0" destOrd="0" presId="urn:microsoft.com/office/officeart/2018/5/layout/IconCircleLabelList"/>
    <dgm:cxn modelId="{57C32EF1-0305-41AC-A21E-FCDA8303B47B}" type="presOf" srcId="{41F6B6B4-9F93-4711-A747-33AE5EEACADC}" destId="{5699C354-AF5E-4437-BE44-4367AA1560FB}" srcOrd="0" destOrd="0" presId="urn:microsoft.com/office/officeart/2018/5/layout/IconCircleLabelList"/>
    <dgm:cxn modelId="{9676E4FA-03F4-4585-8B22-DA0964953247}" type="presOf" srcId="{A56B8150-874D-47EC-82B1-94B12915806C}" destId="{21A82A6E-2E4D-4247-8C17-22D16813A56B}" srcOrd="0" destOrd="0" presId="urn:microsoft.com/office/officeart/2018/5/layout/IconCircleLabelList"/>
    <dgm:cxn modelId="{81508DB1-4B83-4140-8A0B-BC24C9671960}" type="presParOf" srcId="{981AB13A-E83F-4208-BB3F-F75B7E39744C}" destId="{892EB19A-D8CF-4601-A1C6-BA77C677C21D}" srcOrd="0" destOrd="0" presId="urn:microsoft.com/office/officeart/2018/5/layout/IconCircleLabelList"/>
    <dgm:cxn modelId="{B8F8ADC5-17E8-49D9-BE55-7430B89FD03F}" type="presParOf" srcId="{892EB19A-D8CF-4601-A1C6-BA77C677C21D}" destId="{345DA799-501E-417D-9B6C-5C58CDFE3446}" srcOrd="0" destOrd="0" presId="urn:microsoft.com/office/officeart/2018/5/layout/IconCircleLabelList"/>
    <dgm:cxn modelId="{90DAEE6A-2831-4446-9A88-0A52FA57036A}" type="presParOf" srcId="{892EB19A-D8CF-4601-A1C6-BA77C677C21D}" destId="{9AD0CD20-3747-474F-9430-9F57A5B8C30B}" srcOrd="1" destOrd="0" presId="urn:microsoft.com/office/officeart/2018/5/layout/IconCircleLabelList"/>
    <dgm:cxn modelId="{9273B2CB-A97D-4256-9837-2D9DF4F560FF}" type="presParOf" srcId="{892EB19A-D8CF-4601-A1C6-BA77C677C21D}" destId="{FA1C99AC-EEDC-4C12-9BCC-F9948FF2D0BB}" srcOrd="2" destOrd="0" presId="urn:microsoft.com/office/officeart/2018/5/layout/IconCircleLabelList"/>
    <dgm:cxn modelId="{7B9D5DE4-CC12-4560-B783-89E4C956F055}" type="presParOf" srcId="{892EB19A-D8CF-4601-A1C6-BA77C677C21D}" destId="{5699C354-AF5E-4437-BE44-4367AA1560FB}" srcOrd="3" destOrd="0" presId="urn:microsoft.com/office/officeart/2018/5/layout/IconCircleLabelList"/>
    <dgm:cxn modelId="{76C828D9-C680-499B-9A97-99EBB872B6D0}" type="presParOf" srcId="{981AB13A-E83F-4208-BB3F-F75B7E39744C}" destId="{1D6CC660-4360-4E8C-9DCE-255014A27213}" srcOrd="1" destOrd="0" presId="urn:microsoft.com/office/officeart/2018/5/layout/IconCircleLabelList"/>
    <dgm:cxn modelId="{74F0CC6B-B94E-4034-A876-7C62A43176B8}" type="presParOf" srcId="{981AB13A-E83F-4208-BB3F-F75B7E39744C}" destId="{47C683E6-0161-46D3-95A1-5EE548B1763A}" srcOrd="2" destOrd="0" presId="urn:microsoft.com/office/officeart/2018/5/layout/IconCircleLabelList"/>
    <dgm:cxn modelId="{99FA29F6-16A8-4DEE-8FDB-69F4D12B950A}" type="presParOf" srcId="{47C683E6-0161-46D3-95A1-5EE548B1763A}" destId="{60EAC23D-021E-4DF0-A776-06CBAE99D932}" srcOrd="0" destOrd="0" presId="urn:microsoft.com/office/officeart/2018/5/layout/IconCircleLabelList"/>
    <dgm:cxn modelId="{FB20173A-6C97-48E6-802C-0775F5E607E0}" type="presParOf" srcId="{47C683E6-0161-46D3-95A1-5EE548B1763A}" destId="{726EF33B-D45F-4767-B07E-2876DA04574E}" srcOrd="1" destOrd="0" presId="urn:microsoft.com/office/officeart/2018/5/layout/IconCircleLabelList"/>
    <dgm:cxn modelId="{2044595F-52BF-4632-A77A-9B4BE288AE4E}" type="presParOf" srcId="{47C683E6-0161-46D3-95A1-5EE548B1763A}" destId="{2C9E9814-3EDF-48B3-AA6B-3451BA551D10}" srcOrd="2" destOrd="0" presId="urn:microsoft.com/office/officeart/2018/5/layout/IconCircleLabelList"/>
    <dgm:cxn modelId="{7D2A5FAE-A7D8-4876-B279-D77B78632F66}" type="presParOf" srcId="{47C683E6-0161-46D3-95A1-5EE548B1763A}" destId="{21A82A6E-2E4D-4247-8C17-22D16813A56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A2D00-3961-4318-B076-1215126FF6FB}">
      <dsp:nvSpPr>
        <dsp:cNvPr id="0" name=""/>
        <dsp:cNvSpPr/>
      </dsp:nvSpPr>
      <dsp:spPr>
        <a:xfrm>
          <a:off x="0" y="1407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7AC43-C0A0-4880-99D8-B158F2F9AB1E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F8FFB-1818-4459-B597-24A9AF919C0D}">
      <dsp:nvSpPr>
        <dsp:cNvPr id="0" name=""/>
        <dsp:cNvSpPr/>
      </dsp:nvSpPr>
      <dsp:spPr>
        <a:xfrm>
          <a:off x="692764" y="1407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latin typeface="Trebuchet MS" panose="020B0603020202020204" pitchFamily="34" charset="0"/>
            </a:rPr>
            <a:t>Open source (no useage costs) hence accessible to all</a:t>
          </a:r>
          <a:endParaRPr lang="en-US" sz="1900" kern="1200">
            <a:latin typeface="Trebuchet MS" panose="020B0603020202020204" pitchFamily="34" charset="0"/>
          </a:endParaRPr>
        </a:p>
      </dsp:txBody>
      <dsp:txXfrm>
        <a:off x="692764" y="1407"/>
        <a:ext cx="9822835" cy="599796"/>
      </dsp:txXfrm>
    </dsp:sp>
    <dsp:sp modelId="{909AF14D-86CE-44A0-BDCB-B74A66D10516}">
      <dsp:nvSpPr>
        <dsp:cNvPr id="0" name=""/>
        <dsp:cNvSpPr/>
      </dsp:nvSpPr>
      <dsp:spPr>
        <a:xfrm>
          <a:off x="0" y="751152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90931-1068-4B4B-966A-7D071E399B08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E09F35-B487-4911-B7E5-4CB59FFC3036}">
      <dsp:nvSpPr>
        <dsp:cNvPr id="0" name=""/>
        <dsp:cNvSpPr/>
      </dsp:nvSpPr>
      <dsp:spPr>
        <a:xfrm>
          <a:off x="692764" y="751152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>
              <a:latin typeface="Trebuchet MS" panose="020B0603020202020204" pitchFamily="34" charset="0"/>
            </a:rPr>
            <a:t>Multi-platform support: Microsoft Windows, MAC OS, Linux, Server/Cloud</a:t>
          </a:r>
          <a:endParaRPr lang="en-US" sz="1900" kern="1200">
            <a:latin typeface="Trebuchet MS" panose="020B0603020202020204" pitchFamily="34" charset="0"/>
          </a:endParaRPr>
        </a:p>
      </dsp:txBody>
      <dsp:txXfrm>
        <a:off x="692764" y="751152"/>
        <a:ext cx="9822835" cy="599796"/>
      </dsp:txXfrm>
    </dsp:sp>
    <dsp:sp modelId="{6E16CF5A-AFBA-4B57-947A-4137EDAFF3BE}">
      <dsp:nvSpPr>
        <dsp:cNvPr id="0" name=""/>
        <dsp:cNvSpPr/>
      </dsp:nvSpPr>
      <dsp:spPr>
        <a:xfrm>
          <a:off x="0" y="1500898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C1C817-C442-4373-B427-E4560DE35223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A8C99-0DE6-44C2-A684-3394CF535633}">
      <dsp:nvSpPr>
        <dsp:cNvPr id="0" name=""/>
        <dsp:cNvSpPr/>
      </dsp:nvSpPr>
      <dsp:spPr>
        <a:xfrm>
          <a:off x="692764" y="150089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latin typeface="Trebuchet MS" panose="020B0603020202020204" pitchFamily="34" charset="0"/>
            </a:rPr>
            <a:t>Huge collection of libraries for almost any problems</a:t>
          </a:r>
          <a:endParaRPr lang="en-US" sz="1900" kern="1200">
            <a:latin typeface="Trebuchet MS" panose="020B0603020202020204" pitchFamily="34" charset="0"/>
          </a:endParaRPr>
        </a:p>
      </dsp:txBody>
      <dsp:txXfrm>
        <a:off x="692764" y="1500898"/>
        <a:ext cx="9822835" cy="599796"/>
      </dsp:txXfrm>
    </dsp:sp>
    <dsp:sp modelId="{8EBB8F4E-2908-49D8-B074-3C208BA0B026}">
      <dsp:nvSpPr>
        <dsp:cNvPr id="0" name=""/>
        <dsp:cNvSpPr/>
      </dsp:nvSpPr>
      <dsp:spPr>
        <a:xfrm>
          <a:off x="0" y="2250643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B3B457-B137-47F3-8E58-3495E0DC70C6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ADD70-E873-4AC9-A332-80D9429462EB}">
      <dsp:nvSpPr>
        <dsp:cNvPr id="0" name=""/>
        <dsp:cNvSpPr/>
      </dsp:nvSpPr>
      <dsp:spPr>
        <a:xfrm>
          <a:off x="692764" y="2250643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latin typeface="Trebuchet MS" panose="020B0603020202020204" pitchFamily="34" charset="0"/>
            </a:rPr>
            <a:t>User extendable for new or niche problems (user defined functions, packages etc.)</a:t>
          </a:r>
          <a:endParaRPr lang="en-US" sz="1900" kern="1200">
            <a:latin typeface="Trebuchet MS" panose="020B0603020202020204" pitchFamily="34" charset="0"/>
          </a:endParaRPr>
        </a:p>
      </dsp:txBody>
      <dsp:txXfrm>
        <a:off x="692764" y="2250643"/>
        <a:ext cx="9822835" cy="599796"/>
      </dsp:txXfrm>
    </dsp:sp>
    <dsp:sp modelId="{AEF5B1F1-BF85-4D3D-BA43-8B03B79F1901}">
      <dsp:nvSpPr>
        <dsp:cNvPr id="0" name=""/>
        <dsp:cNvSpPr/>
      </dsp:nvSpPr>
      <dsp:spPr>
        <a:xfrm>
          <a:off x="0" y="3000388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0ACE1-5E12-4701-AF7A-8DF4BD510F69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4508C-3891-4010-A0BF-474A0C5B0458}">
      <dsp:nvSpPr>
        <dsp:cNvPr id="0" name=""/>
        <dsp:cNvSpPr/>
      </dsp:nvSpPr>
      <dsp:spPr>
        <a:xfrm>
          <a:off x="692764" y="300038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900" kern="1200">
              <a:latin typeface="Trebuchet MS" panose="020B0603020202020204" pitchFamily="34" charset="0"/>
            </a:rPr>
            <a:t>Easily integrates with other software: RSTAN, Markdown, RCPP, Python, JAGS etc. </a:t>
          </a:r>
          <a:endParaRPr lang="en-US" sz="1900" kern="1200">
            <a:latin typeface="Trebuchet MS" panose="020B0603020202020204" pitchFamily="34" charset="0"/>
          </a:endParaRPr>
        </a:p>
      </dsp:txBody>
      <dsp:txXfrm>
        <a:off x="692764" y="3000388"/>
        <a:ext cx="9822835" cy="599796"/>
      </dsp:txXfrm>
    </dsp:sp>
    <dsp:sp modelId="{3B8B1736-2959-49D7-A00B-9C2CF9E3F027}">
      <dsp:nvSpPr>
        <dsp:cNvPr id="0" name=""/>
        <dsp:cNvSpPr/>
      </dsp:nvSpPr>
      <dsp:spPr>
        <a:xfrm>
          <a:off x="0" y="3750134"/>
          <a:ext cx="10515600" cy="59979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D99695-325E-4CE1-83B3-A751EFD5129C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3EC26A-5A26-40D3-91BD-93318DEA8124}">
      <dsp:nvSpPr>
        <dsp:cNvPr id="0" name=""/>
        <dsp:cNvSpPr/>
      </dsp:nvSpPr>
      <dsp:spPr>
        <a:xfrm>
          <a:off x="692764" y="3750134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>
              <a:latin typeface="Trebuchet MS" panose="020B0603020202020204" pitchFamily="34" charset="0"/>
            </a:rPr>
            <a:t>Large online community and resources hence easy to find solutions, self-learn etc. </a:t>
          </a:r>
          <a:endParaRPr lang="en-US" sz="1900" kern="1200">
            <a:latin typeface="Trebuchet MS" panose="020B0603020202020204" pitchFamily="34" charset="0"/>
          </a:endParaRPr>
        </a:p>
      </dsp:txBody>
      <dsp:txXfrm>
        <a:off x="692764" y="3750134"/>
        <a:ext cx="9822835" cy="599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DA799-501E-417D-9B6C-5C58CDFE3446}">
      <dsp:nvSpPr>
        <dsp:cNvPr id="0" name=""/>
        <dsp:cNvSpPr/>
      </dsp:nvSpPr>
      <dsp:spPr>
        <a:xfrm>
          <a:off x="2044800" y="375668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0CD20-3747-474F-9430-9F57A5B8C30B}">
      <dsp:nvSpPr>
        <dsp:cNvPr id="0" name=""/>
        <dsp:cNvSpPr/>
      </dsp:nvSpPr>
      <dsp:spPr>
        <a:xfrm>
          <a:off x="2512800" y="843669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9C354-AF5E-4437-BE44-4367AA1560FB}">
      <dsp:nvSpPr>
        <dsp:cNvPr id="0" name=""/>
        <dsp:cNvSpPr/>
      </dsp:nvSpPr>
      <dsp:spPr>
        <a:xfrm>
          <a:off x="134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3300" kern="1200" dirty="0">
              <a:latin typeface="Trebuchet MS" panose="020B0603020202020204" pitchFamily="34" charset="0"/>
            </a:rPr>
            <a:t>Numeric/Integer</a:t>
          </a:r>
          <a:endParaRPr lang="en-US" sz="3300" kern="1200" dirty="0">
            <a:latin typeface="Trebuchet MS" panose="020B0603020202020204" pitchFamily="34" charset="0"/>
          </a:endParaRPr>
        </a:p>
      </dsp:txBody>
      <dsp:txXfrm>
        <a:off x="1342800" y="3255669"/>
        <a:ext cx="3600000" cy="720000"/>
      </dsp:txXfrm>
    </dsp:sp>
    <dsp:sp modelId="{60EAC23D-021E-4DF0-A776-06CBAE99D932}">
      <dsp:nvSpPr>
        <dsp:cNvPr id="0" name=""/>
        <dsp:cNvSpPr/>
      </dsp:nvSpPr>
      <dsp:spPr>
        <a:xfrm>
          <a:off x="6274800" y="375668"/>
          <a:ext cx="2196000" cy="219600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EF33B-D45F-4767-B07E-2876DA04574E}">
      <dsp:nvSpPr>
        <dsp:cNvPr id="0" name=""/>
        <dsp:cNvSpPr/>
      </dsp:nvSpPr>
      <dsp:spPr>
        <a:xfrm>
          <a:off x="6742800" y="843669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A82A6E-2E4D-4247-8C17-22D16813A56B}">
      <dsp:nvSpPr>
        <dsp:cNvPr id="0" name=""/>
        <dsp:cNvSpPr/>
      </dsp:nvSpPr>
      <dsp:spPr>
        <a:xfrm>
          <a:off x="5572800" y="3255669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IN" sz="3300" kern="1200" dirty="0">
              <a:latin typeface="Trebuchet MS" panose="020B0603020202020204" pitchFamily="34" charset="0"/>
            </a:rPr>
            <a:t>Character </a:t>
          </a:r>
          <a:endParaRPr lang="en-US" sz="3300" kern="1200" dirty="0">
            <a:latin typeface="Trebuchet MS" panose="020B0603020202020204" pitchFamily="34" charset="0"/>
          </a:endParaRPr>
        </a:p>
      </dsp:txBody>
      <dsp:txXfrm>
        <a:off x="5572800" y="3255669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D6DC-E1CB-4874-BF52-C3407230D20E}" type="datetime1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51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8/18/2026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33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85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4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747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8/18/2026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0F78F0B-E807-9C49-68D2-5A7CE0BCED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761" y="6629783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9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1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9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4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87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0" name="Rectangle 37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3" name="Picture 362" descr="Computer script on a screen">
            <a:extLst>
              <a:ext uri="{FF2B5EF4-FFF2-40B4-BE49-F238E27FC236}">
                <a16:creationId xmlns:a16="http://schemas.microsoft.com/office/drawing/2014/main" id="{8B1A12F3-8F12-B683-A274-AF668AC63F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43" r="23298" b="174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82" name="Rectangle 38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7E333F-3DCA-1263-02D9-818B5E0D1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Trebuchet MS" panose="020B0603020202020204" pitchFamily="34" charset="0"/>
              </a:rPr>
              <a:t>R Programming Language /</a:t>
            </a:r>
            <a:br>
              <a:rPr lang="en-US" dirty="0">
                <a:latin typeface="Trebuchet MS" panose="020B0603020202020204" pitchFamily="34" charset="0"/>
              </a:rPr>
            </a:br>
            <a:r>
              <a:rPr lang="en-US" dirty="0">
                <a:latin typeface="Trebuchet MS" panose="020B0603020202020204" pitchFamily="34" charset="0"/>
              </a:rPr>
              <a:t>R Studio</a:t>
            </a: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595E575-1F97-261E-3246-E2746CE39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9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53CD22-CCA8-3E14-960C-3E86E05DAA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22226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9AD013-73BE-EE2D-4F6B-A516E40A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N">
                <a:latin typeface="Trebuchet MS" panose="020B0603020202020204" pitchFamily="34" charset="0"/>
              </a:rPr>
              <a:t>Why R 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C7D7FE-20B2-E58F-3666-C0CD9587EA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92933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339B764-A23C-01C2-43CC-538B4A374A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9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04FE08-D4A7-816D-60B4-364DB7710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IN" sz="4800">
                <a:latin typeface="Trebuchet MS" panose="020B0603020202020204" pitchFamily="34" charset="0"/>
              </a:rPr>
              <a:t>R drawbacks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A11F596-ABF2-7BE0-E07F-ED517A035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203079"/>
            <a:ext cx="4796317" cy="4035880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Complicated Language: R is not an easy language to learn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Distribute to different packages: The algorithms in R are spread across different packages. Programmers without prior knowledge of packages may find it difficult to implement algorithms. 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Data processing: The physical memory stores the objects and therefore uses more memory. 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Slower speed: TR packages and the R programming language are much slower than other languages (e.g., Python)..</a:t>
            </a:r>
            <a:r>
              <a:rPr lang="en-GB" sz="2000" dirty="0" err="1">
                <a:latin typeface="Trebuchet MS" panose="020B0603020202020204" pitchFamily="34" charset="0"/>
              </a:rPr>
              <a:t>e.t.c</a:t>
            </a:r>
            <a:r>
              <a:rPr lang="en-GB" sz="2000" dirty="0">
                <a:latin typeface="Trebuchet MS" panose="020B0603020202020204" pitchFamily="34" charset="0"/>
              </a:rPr>
              <a:t> </a:t>
            </a:r>
            <a:endParaRPr lang="en-IN" sz="2000" dirty="0">
              <a:latin typeface="Trebuchet MS" panose="020B0603020202020204" pitchFamily="34" charset="0"/>
            </a:endParaRPr>
          </a:p>
        </p:txBody>
      </p:sp>
      <p:pic>
        <p:nvPicPr>
          <p:cNvPr id="15" name="Graphic 14" descr="Programmer">
            <a:extLst>
              <a:ext uri="{FF2B5EF4-FFF2-40B4-BE49-F238E27FC236}">
                <a16:creationId xmlns:a16="http://schemas.microsoft.com/office/drawing/2014/main" id="{C4954CF8-B027-655B-F479-4612E513C2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9548" y="2484255"/>
            <a:ext cx="3714244" cy="3714244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E35C76D-A305-191E-D130-55FAB9F05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1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1232B-58AB-810F-DD42-1280281A5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GB" sz="4800" dirty="0">
                <a:latin typeface="Trebuchet MS" panose="020B0603020202020204" pitchFamily="34" charset="0"/>
              </a:rPr>
              <a:t>R Studio Integrated Development Environments (IDE)</a:t>
            </a:r>
            <a:endParaRPr lang="en-IN" sz="48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0E5AC-B6D1-B5F3-DFB8-55502DB20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Rather than run R directly, use visual editors or preferably, Integrated Development Environments (IDE)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IDE are prettier to debug with and have everything on one screen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Available as desktop or server version. Cloud-based options available as well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Easy click functions: install/remove packages, clear environments, save figures etc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A3E09DF-0F47-DDC2-F0EA-EE1D9C282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1042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05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03EAB-B09A-DEDE-2E31-BA83D3F28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B9E51-FF45-186B-8632-C2C291C1E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GB" sz="4800" dirty="0">
                <a:latin typeface="Trebuchet MS" panose="020B0603020202020204" pitchFamily="34" charset="0"/>
              </a:rPr>
              <a:t>R Studio Integrated Development Environments (IDE)</a:t>
            </a:r>
            <a:endParaRPr lang="en-IN" sz="4800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7DC8E-9FBF-472F-905F-D28622A39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560322"/>
            <a:ext cx="9941319" cy="3581858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Available as desktop or server version. Cloud-based options available as well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Projects: easily organize R scripts, data and output. Relative paths for access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Easy integration with GIT (version control)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41FFA8F-8AC0-CAB5-48AD-835820755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39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3BE7CC-E3B3-D741-781B-93547C6F9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IN" sz="5400" dirty="0">
                <a:latin typeface="Trebuchet MS" panose="020B0603020202020204" pitchFamily="34" charset="0"/>
              </a:rPr>
              <a:t>R Console vs R Script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40E95-E7B3-A767-94AA-BC4279FD7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GB" sz="2400">
                <a:latin typeface="Trebuchet MS" panose="020B0603020202020204" pitchFamily="34" charset="0"/>
              </a:rPr>
              <a:t>Console - Calculator for evaluating expressions quickly</a:t>
            </a:r>
          </a:p>
          <a:p>
            <a:pPr lvl="1"/>
            <a:r>
              <a:rPr lang="en-GB" dirty="0">
                <a:latin typeface="Trebuchet MS" panose="020B0603020202020204" pitchFamily="34" charset="0"/>
              </a:rPr>
              <a:t>Code only available in session (temporary)</a:t>
            </a:r>
          </a:p>
          <a:p>
            <a:pPr lvl="1"/>
            <a:r>
              <a:rPr lang="en-GB" dirty="0">
                <a:latin typeface="Trebuchet MS" panose="020B0603020202020204" pitchFamily="34" charset="0"/>
              </a:rPr>
              <a:t>Displays output, warnings and errors for executed expressions</a:t>
            </a:r>
          </a:p>
          <a:p>
            <a:r>
              <a:rPr lang="en-GB" sz="2400">
                <a:latin typeface="Trebuchet MS" panose="020B0603020202020204" pitchFamily="34" charset="0"/>
              </a:rPr>
              <a:t>Script - Provides permanency to expressions </a:t>
            </a:r>
          </a:p>
          <a:p>
            <a:pPr lvl="1"/>
            <a:r>
              <a:rPr lang="en-GB" dirty="0">
                <a:latin typeface="Trebuchet MS" panose="020B0603020202020204" pitchFamily="34" charset="0"/>
              </a:rPr>
              <a:t>Enables reuse of code (say functions) in other projects</a:t>
            </a:r>
            <a:endParaRPr lang="en-IN" dirty="0">
              <a:latin typeface="Trebuchet MS" panose="020B0603020202020204" pitchFamily="34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F4A1104-A74F-67C2-719F-432F4FB07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2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B33354-5302-409E-90BF-4E7A98AFB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94A58-1C96-1EF8-615A-B3CCF6FDD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165014"/>
            <a:ext cx="3796306" cy="4666206"/>
          </a:xfrm>
        </p:spPr>
        <p:txBody>
          <a:bodyPr anchor="ctr">
            <a:normAutofit/>
          </a:bodyPr>
          <a:lstStyle/>
          <a:p>
            <a:r>
              <a:rPr lang="en-GB" sz="4800" dirty="0">
                <a:latin typeface="Trebuchet MS" panose="020B0603020202020204" pitchFamily="34" charset="0"/>
              </a:rPr>
              <a:t>Some things to keep in mind about R objects</a:t>
            </a:r>
            <a:endParaRPr lang="en-IN" sz="4800" dirty="0">
              <a:latin typeface="Trebuchet MS" panose="020B0603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576" y="5945955"/>
            <a:ext cx="12109423" cy="525780"/>
            <a:chOff x="82576" y="5945955"/>
            <a:chExt cx="12109423" cy="5257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31D6A-DFAA-9A8F-9D82-85CB8C649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0" y="1165014"/>
            <a:ext cx="5625253" cy="4666206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Trebuchet MS" panose="020B0603020202020204" pitchFamily="34" charset="0"/>
              </a:rPr>
              <a:t>Case sensitive (name, </a:t>
            </a:r>
            <a:r>
              <a:rPr lang="en-GB" sz="2000" dirty="0" err="1">
                <a:latin typeface="Trebuchet MS" panose="020B0603020202020204" pitchFamily="34" charset="0"/>
              </a:rPr>
              <a:t>nAme</a:t>
            </a:r>
            <a:r>
              <a:rPr lang="en-GB" sz="2000" dirty="0">
                <a:latin typeface="Trebuchet MS" panose="020B0603020202020204" pitchFamily="34" charset="0"/>
              </a:rPr>
              <a:t>, Name): most errors are due to case mismatch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Names cannot start with a number 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These special characters are unacceptable in object names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However, . or _ can be used in any part of the name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Anything following # is treated as a comment</a:t>
            </a:r>
          </a:p>
          <a:p>
            <a:r>
              <a:rPr lang="en-GB" sz="2000" dirty="0">
                <a:latin typeface="Trebuchet MS" panose="020B0603020202020204" pitchFamily="34" charset="0"/>
              </a:rPr>
              <a:t>Exceptions: With back ticks (“), you can override some of these defaults though not always handy/advisable </a:t>
            </a:r>
            <a:endParaRPr lang="en-IN" sz="2000" dirty="0">
              <a:latin typeface="Trebuchet MS" panose="020B0603020202020204" pitchFamily="34" charset="0"/>
            </a:endParaRP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BBF97A0-C6FA-A71B-93C3-B493D88FA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1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2CC62-B968-6F0A-C5DE-7A5DF8B9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rebuchet MS" panose="020B0603020202020204" pitchFamily="34" charset="0"/>
              </a:rPr>
              <a:t>R data types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D55B6B2-463A-B49D-ED7F-4F4CBA4FDD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5362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CD4A697-B37D-E2C0-2EEA-8FF6156970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12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C165BA-3C36-D4BD-852C-BADE3CF56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968408-7636-5EAE-B47C-B1789BB5C42E}"/>
              </a:ext>
            </a:extLst>
          </p:cNvPr>
          <p:cNvSpPr txBox="1">
            <a:spLocks/>
          </p:cNvSpPr>
          <p:nvPr/>
        </p:nvSpPr>
        <p:spPr>
          <a:xfrm>
            <a:off x="841248" y="548640"/>
            <a:ext cx="3600860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400" kern="1200" dirty="0">
                <a:solidFill>
                  <a:schemeClr val="tx1"/>
                </a:solidFill>
                <a:latin typeface="Trebuchet MS" panose="020B0603020202020204" pitchFamily="34" charset="0"/>
              </a:rPr>
              <a:t>R data structures</a:t>
            </a:r>
          </a:p>
          <a:p>
            <a:pPr>
              <a:spcAft>
                <a:spcPts val="600"/>
              </a:spcAft>
            </a:pPr>
            <a:r>
              <a:rPr lang="en-US" sz="5400" dirty="0">
                <a:latin typeface="Trebuchet MS" panose="020B0603020202020204" pitchFamily="34" charset="0"/>
              </a:rPr>
              <a:t>(Objects)</a:t>
            </a:r>
            <a:endParaRPr lang="en-US" sz="5400" kern="12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77B5E9-7D08-76D9-2D28-647E51E9FC26}"/>
              </a:ext>
            </a:extLst>
          </p:cNvPr>
          <p:cNvSpPr txBox="1">
            <a:spLocks/>
          </p:cNvSpPr>
          <p:nvPr/>
        </p:nvSpPr>
        <p:spPr>
          <a:xfrm>
            <a:off x="5126418" y="552091"/>
            <a:ext cx="6224335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indent="-514350">
              <a:buFont typeface="+mj-lt"/>
              <a:buAutoNum type="arabicPeriod"/>
            </a:pPr>
            <a:r>
              <a:rPr lang="en-US" dirty="0">
                <a:latin typeface="Trebuchet MS" panose="020B0603020202020204" pitchFamily="34" charset="0"/>
              </a:rPr>
              <a:t>Vector</a:t>
            </a:r>
          </a:p>
          <a:p>
            <a:pPr marL="800100" indent="-514350">
              <a:buFont typeface="+mj-lt"/>
              <a:buAutoNum type="arabicPeriod"/>
            </a:pPr>
            <a:r>
              <a:rPr lang="en-US" dirty="0">
                <a:latin typeface="Trebuchet MS" panose="020B0603020202020204" pitchFamily="34" charset="0"/>
              </a:rPr>
              <a:t>List</a:t>
            </a:r>
          </a:p>
          <a:p>
            <a:pPr marL="800100" indent="-514350">
              <a:buFont typeface="+mj-lt"/>
              <a:buAutoNum type="arabicPeriod"/>
            </a:pPr>
            <a:r>
              <a:rPr lang="en-US" dirty="0">
                <a:latin typeface="Trebuchet MS" panose="020B0603020202020204" pitchFamily="34" charset="0"/>
              </a:rPr>
              <a:t>Rectangular</a:t>
            </a:r>
          </a:p>
          <a:p>
            <a:pPr marL="1257300" lvl="1" indent="-514350">
              <a:buFont typeface="+mj-lt"/>
              <a:buAutoNum type="alphaLcParenR"/>
            </a:pPr>
            <a:r>
              <a:rPr lang="en-US" sz="2800" dirty="0">
                <a:latin typeface="Trebuchet MS" panose="020B0603020202020204" pitchFamily="34" charset="0"/>
              </a:rPr>
              <a:t>Matrix</a:t>
            </a:r>
          </a:p>
          <a:p>
            <a:pPr marL="1257300" lvl="1" indent="-514350">
              <a:buFont typeface="+mj-lt"/>
              <a:buAutoNum type="alphaLcParenR"/>
            </a:pPr>
            <a:r>
              <a:rPr lang="en-US" sz="2800" dirty="0">
                <a:latin typeface="Trebuchet MS" panose="020B0603020202020204" pitchFamily="34" charset="0"/>
              </a:rPr>
              <a:t>Array</a:t>
            </a:r>
          </a:p>
          <a:p>
            <a:pPr marL="1257300" lvl="1" indent="-514350">
              <a:buFont typeface="+mj-lt"/>
              <a:buAutoNum type="alphaLcParenR"/>
            </a:pPr>
            <a:r>
              <a:rPr lang="en-US" sz="2800" dirty="0">
                <a:latin typeface="Trebuchet MS" panose="020B0603020202020204" pitchFamily="34" charset="0"/>
              </a:rPr>
              <a:t>Data frame </a:t>
            </a:r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BBA5046-E4DB-1659-9309-071D873A1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962CD-2C3F-FCB7-D66B-3EE6B52C3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IN" sz="4000" b="1" dirty="0">
                <a:latin typeface="Trebuchet MS" panose="020B0603020202020204" pitchFamily="34" charset="0"/>
              </a:rPr>
              <a:t>Vector</a:t>
            </a:r>
          </a:p>
        </p:txBody>
      </p:sp>
      <p:pic>
        <p:nvPicPr>
          <p:cNvPr id="5" name="Picture 4" descr="Cubes connected with a red line">
            <a:extLst>
              <a:ext uri="{FF2B5EF4-FFF2-40B4-BE49-F238E27FC236}">
                <a16:creationId xmlns:a16="http://schemas.microsoft.com/office/drawing/2014/main" id="{71BB2302-AE17-D1E0-49E7-BE2798AE85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41" r="15522" b="-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8D0D5-108E-970A-CE8A-E9F484141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1905000"/>
            <a:ext cx="5444382" cy="4237383"/>
          </a:xfrm>
        </p:spPr>
        <p:txBody>
          <a:bodyPr>
            <a:norm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A collection of one or more objects of the same type</a:t>
            </a:r>
          </a:p>
          <a:p>
            <a:pPr lvl="1"/>
            <a:r>
              <a:rPr lang="en-GB" sz="2800" dirty="0">
                <a:latin typeface="Trebuchet MS" panose="020B0603020202020204" pitchFamily="34" charset="0"/>
              </a:rPr>
              <a:t>defined with a constructor function c()</a:t>
            </a:r>
          </a:p>
          <a:p>
            <a:pPr lvl="2"/>
            <a:r>
              <a:rPr lang="en-GB" sz="2800" dirty="0">
                <a:latin typeface="Trebuchet MS" panose="020B0603020202020204" pitchFamily="34" charset="0"/>
              </a:rPr>
              <a:t>Combining different data types in a vector enforces the least strict format</a:t>
            </a:r>
            <a:endParaRPr lang="en-IN" sz="2800" dirty="0">
              <a:latin typeface="Trebuchet MS" panose="020B0603020202020204" pitchFamily="34" charset="0"/>
            </a:endParaRP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61E4F2E-C8E8-1FFA-BA94-1E172C7EA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46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765D7-88E3-2C0C-FDBF-8C537263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742950" indent="-742950"/>
            <a:r>
              <a:rPr lang="en-US" sz="4800" kern="1200" dirty="0">
                <a:latin typeface="Trebuchet MS" panose="020B0603020202020204" pitchFamily="34" charset="0"/>
              </a:rPr>
              <a:t>2.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FFD64-7CF2-A288-100F-3E924D397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rebuchet MS" panose="020B0603020202020204" pitchFamily="34" charset="0"/>
              </a:rPr>
              <a:t>C</a:t>
            </a:r>
            <a:r>
              <a:rPr lang="en-US" sz="2400" kern="1200" dirty="0">
                <a:latin typeface="Trebuchet MS" panose="020B0603020202020204" pitchFamily="34" charset="0"/>
              </a:rPr>
              <a:t>ontains vectors of any type and length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DA38E71-05F6-0CB6-538B-6096A7B17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44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E0A60-09F2-6D32-033F-ED8CCF947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GB" sz="3100">
                <a:latin typeface="Trebuchet MS" panose="020B0603020202020204" pitchFamily="34" charset="0"/>
              </a:rPr>
              <a:t>3.Rectangular (matrix, array and data frame)</a:t>
            </a:r>
            <a:endParaRPr lang="en-IN" sz="3100">
              <a:latin typeface="Trebuchet MS" panose="020B0603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916B6-A55E-0878-0C04-47AE9CA62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 lnSpcReduction="10000"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Matrix: are similar to vectors, but have two dimensions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Arrays: are similar to matrices, but can have more than two dimensions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Data frame: Data frames are two-dimensional objects similar to matrices</a:t>
            </a:r>
          </a:p>
          <a:p>
            <a:pPr lvl="1"/>
            <a:r>
              <a:rPr lang="en-GB" dirty="0">
                <a:latin typeface="Trebuchet MS" panose="020B0603020202020204" pitchFamily="34" charset="0"/>
              </a:rPr>
              <a:t>can contain columns (or variables, or vectors–call them what you like) with different modes</a:t>
            </a:r>
            <a:endParaRPr lang="en-IN" dirty="0">
              <a:latin typeface="Trebuchet MS" panose="020B0603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73F9BC-7D38-D9B6-6319-9A4A433FC2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6" r="4" b="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C04FE85-8196-0DDB-20ED-DE0E0629F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9" y="6609668"/>
            <a:ext cx="507113" cy="18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72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</TotalTime>
  <Words>535</Words>
  <Application>Microsoft Office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Trebuchet MS</vt:lpstr>
      <vt:lpstr>Office 2013 - 2022 Theme</vt:lpstr>
      <vt:lpstr>R Programming Language / R Studio</vt:lpstr>
      <vt:lpstr>Why R ?</vt:lpstr>
      <vt:lpstr>R drawbacks</vt:lpstr>
      <vt:lpstr>R Studio Integrated Development Environments (IDE)</vt:lpstr>
      <vt:lpstr>R Studio Integrated Development Environments (IDE)</vt:lpstr>
      <vt:lpstr>R Console vs R Script</vt:lpstr>
      <vt:lpstr>Some things to keep in mind about R objects</vt:lpstr>
      <vt:lpstr>R data types </vt:lpstr>
      <vt:lpstr>PowerPoint Presentation</vt:lpstr>
      <vt:lpstr>Vector</vt:lpstr>
      <vt:lpstr>2. List</vt:lpstr>
      <vt:lpstr>3.Rectangular (matrix, array and data frame)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Sinthanaiselvan Palanisamy</dc:creator>
  <cp:lastModifiedBy>Sinthanaiselvan Palanisamy</cp:lastModifiedBy>
  <cp:revision>1</cp:revision>
  <dcterms:created xsi:type="dcterms:W3CDTF">2024-12-14T07:39:50Z</dcterms:created>
  <dcterms:modified xsi:type="dcterms:W3CDTF">2026-08-18T09:55:56Z</dcterms:modified>
</cp:coreProperties>
</file>